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73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3289B3-590A-4592-B80A-B19C6EB743C8}" type="datetimeFigureOut">
              <a:rPr lang="en-US" smtClean="0"/>
              <a:t>12/6/2014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19E955-01EA-4B5C-AADD-D0879CD8E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102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8EA1-0A04-4221-A055-0F48544C2127}" type="datetimeFigureOut">
              <a:rPr lang="en-US" smtClean="0"/>
              <a:t>12/6/2014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740F4-E8C7-4AB0-80D1-2498C60B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548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8EA1-0A04-4221-A055-0F48544C2127}" type="datetimeFigureOut">
              <a:rPr lang="en-US" smtClean="0"/>
              <a:t>12/6/2014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740F4-E8C7-4AB0-80D1-2498C60B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594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8EA1-0A04-4221-A055-0F48544C2127}" type="datetimeFigureOut">
              <a:rPr lang="en-US" smtClean="0"/>
              <a:t>12/6/2014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740F4-E8C7-4AB0-80D1-2498C60B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410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8EA1-0A04-4221-A055-0F48544C2127}" type="datetimeFigureOut">
              <a:rPr lang="en-US" smtClean="0"/>
              <a:t>12/6/2014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740F4-E8C7-4AB0-80D1-2498C60B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057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8EA1-0A04-4221-A055-0F48544C2127}" type="datetimeFigureOut">
              <a:rPr lang="en-US" smtClean="0"/>
              <a:t>12/6/2014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740F4-E8C7-4AB0-80D1-2498C60B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977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8EA1-0A04-4221-A055-0F48544C2127}" type="datetimeFigureOut">
              <a:rPr lang="en-US" smtClean="0"/>
              <a:t>12/6/2014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740F4-E8C7-4AB0-80D1-2498C60B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262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8EA1-0A04-4221-A055-0F48544C2127}" type="datetimeFigureOut">
              <a:rPr lang="en-US" smtClean="0"/>
              <a:t>12/6/2014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740F4-E8C7-4AB0-80D1-2498C60B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748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8EA1-0A04-4221-A055-0F48544C2127}" type="datetimeFigureOut">
              <a:rPr lang="en-US" smtClean="0"/>
              <a:t>12/6/2014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740F4-E8C7-4AB0-80D1-2498C60B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902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8EA1-0A04-4221-A055-0F48544C2127}" type="datetimeFigureOut">
              <a:rPr lang="en-US" smtClean="0"/>
              <a:t>12/6/2014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740F4-E8C7-4AB0-80D1-2498C60B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576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8EA1-0A04-4221-A055-0F48544C2127}" type="datetimeFigureOut">
              <a:rPr lang="en-US" smtClean="0"/>
              <a:t>12/6/2014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740F4-E8C7-4AB0-80D1-2498C60B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586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8EA1-0A04-4221-A055-0F48544C2127}" type="datetimeFigureOut">
              <a:rPr lang="en-US" smtClean="0"/>
              <a:t>12/6/2014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740F4-E8C7-4AB0-80D1-2498C60B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601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08EA1-0A04-4221-A055-0F48544C2127}" type="datetimeFigureOut">
              <a:rPr lang="en-US" smtClean="0"/>
              <a:t>12/6/2014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740F4-E8C7-4AB0-80D1-2498C60B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398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IMG_525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75015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040" y="523220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>
              <a:defRPr sz="2800">
                <a:solidFill>
                  <a:srgbClr val="2A87A2"/>
                </a:solidFill>
                <a:latin typeface="DINPro-Light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lang="fr-CH" dirty="0" err="1" smtClean="0">
                <a:solidFill>
                  <a:srgbClr val="002060"/>
                </a:solidFill>
              </a:rPr>
              <a:t>Lessons</a:t>
            </a:r>
            <a:r>
              <a:rPr lang="fr-CH" dirty="0" smtClean="0">
                <a:solidFill>
                  <a:srgbClr val="002060"/>
                </a:solidFill>
              </a:rPr>
              <a:t> </a:t>
            </a:r>
            <a:r>
              <a:rPr lang="fr-CH" dirty="0" err="1">
                <a:solidFill>
                  <a:srgbClr val="002060"/>
                </a:solidFill>
              </a:rPr>
              <a:t>Learned</a:t>
            </a:r>
            <a:r>
              <a:rPr lang="fr-CH" dirty="0">
                <a:solidFill>
                  <a:srgbClr val="002060"/>
                </a:solidFill>
              </a:rPr>
              <a:t> in </a:t>
            </a:r>
            <a:r>
              <a:rPr lang="fr-CH" dirty="0" err="1">
                <a:solidFill>
                  <a:srgbClr val="002060"/>
                </a:solidFill>
              </a:rPr>
              <a:t>Supporting</a:t>
            </a:r>
            <a:r>
              <a:rPr lang="fr-CH" dirty="0">
                <a:solidFill>
                  <a:srgbClr val="002060"/>
                </a:solidFill>
              </a:rPr>
              <a:t> </a:t>
            </a:r>
            <a:r>
              <a:rPr lang="fr-CH" dirty="0" err="1">
                <a:solidFill>
                  <a:srgbClr val="002060"/>
                </a:solidFill>
              </a:rPr>
              <a:t>Community</a:t>
            </a:r>
            <a:r>
              <a:rPr lang="fr-CH" dirty="0">
                <a:solidFill>
                  <a:srgbClr val="002060"/>
                </a:solidFill>
              </a:rPr>
              <a:t> </a:t>
            </a:r>
            <a:r>
              <a:rPr lang="fr-CH" dirty="0" err="1">
                <a:solidFill>
                  <a:srgbClr val="002060"/>
                </a:solidFill>
              </a:rPr>
              <a:t>Resilience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-457200" y="1645574"/>
            <a:ext cx="2301769" cy="1233768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>
            <a:noFill/>
            <a:prstDash val="dash"/>
            <a:round/>
            <a:headEnd/>
            <a:tailEnd/>
          </a:ln>
          <a:effectLst>
            <a:outerShdw blurRad="40000" dist="63500" dir="27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Reduce Vulnerability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7010400" y="1604245"/>
            <a:ext cx="2301769" cy="1233768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>
            <a:noFill/>
            <a:prstDash val="dash"/>
            <a:round/>
            <a:headEnd/>
            <a:tailEnd/>
          </a:ln>
          <a:effectLst>
            <a:outerShdw blurRad="40000" dist="63500" dir="27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Invest in translation </a:t>
            </a: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5181600" y="1604245"/>
            <a:ext cx="2301769" cy="1233768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>
            <a:noFill/>
            <a:prstDash val="dash"/>
            <a:round/>
            <a:headEnd/>
            <a:tailEnd/>
          </a:ln>
          <a:effectLst>
            <a:outerShdw blurRad="40000" dist="63500" dir="27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Health in all Policies</a:t>
            </a: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1432031" y="1645574"/>
            <a:ext cx="2301769" cy="1233768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>
            <a:noFill/>
            <a:prstDash val="dash"/>
            <a:round/>
            <a:headEnd/>
            <a:tailEnd/>
          </a:ln>
          <a:effectLst>
            <a:outerShdw blurRad="40000" dist="63500" dir="27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/>
            <a:r>
              <a:rPr lang="fr-CH" sz="2000" dirty="0" err="1">
                <a:solidFill>
                  <a:schemeClr val="bg1"/>
                </a:solidFill>
              </a:rPr>
              <a:t>Empower</a:t>
            </a:r>
            <a:r>
              <a:rPr lang="fr-CH" sz="2000" dirty="0">
                <a:solidFill>
                  <a:schemeClr val="bg1"/>
                </a:solidFill>
              </a:rPr>
              <a:t> </a:t>
            </a:r>
            <a:r>
              <a:rPr lang="fr-CH" sz="2000" dirty="0" err="1">
                <a:solidFill>
                  <a:schemeClr val="bg1"/>
                </a:solidFill>
              </a:rPr>
              <a:t>Communities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3223377" y="1618452"/>
            <a:ext cx="2301769" cy="1233768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>
            <a:noFill/>
            <a:prstDash val="dash"/>
            <a:round/>
            <a:headEnd/>
            <a:tailEnd/>
          </a:ln>
          <a:effectLst>
            <a:outerShdw blurRad="40000" dist="63500" dir="27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Understand local risks and vulnerability </a:t>
            </a:r>
          </a:p>
        </p:txBody>
      </p:sp>
    </p:spTree>
    <p:extLst>
      <p:ext uri="{BB962C8B-B14F-4D97-AF65-F5344CB8AC3E}">
        <p14:creationId xmlns:p14="http://schemas.microsoft.com/office/powerpoint/2010/main" val="1688807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1" grpId="0" animBg="1"/>
      <p:bldP spid="14" grpId="0" animBg="1"/>
      <p:bldP spid="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22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WMO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Joy</dc:creator>
  <cp:lastModifiedBy>Joy</cp:lastModifiedBy>
  <cp:revision>6</cp:revision>
  <dcterms:created xsi:type="dcterms:W3CDTF">2014-12-06T17:05:46Z</dcterms:created>
  <dcterms:modified xsi:type="dcterms:W3CDTF">2014-12-06T19:51:06Z</dcterms:modified>
</cp:coreProperties>
</file>